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80" r:id="rId6"/>
    <p:sldId id="260" r:id="rId7"/>
    <p:sldId id="261" r:id="rId8"/>
    <p:sldId id="279" r:id="rId9"/>
    <p:sldId id="263" r:id="rId10"/>
    <p:sldId id="264" r:id="rId11"/>
    <p:sldId id="267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DF5D9E-6A9F-4DE9-8093-7BDCCB3A47D0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08D467-D72C-439B-904D-FE15B685275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russkiiyazyk.ru/wp-content/uploads/2019/12/neodushevlennye-suschestvitelnye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usskiiyazyk.ru/wp-content/uploads/2019/04/imya-suschestvitelnoe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usskiiyazyk.ru/wp-content/uploads/2019/12/odushevlennye-suschestvitelnye-1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Десятое декабря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Имена существительные одушевлённые и неодушевлённые</a:t>
            </a:r>
          </a:p>
          <a:p>
            <a:pPr algn="ctr">
              <a:buNone/>
            </a:pP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Вышивка изображения корона сова - рисунки моего сел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857628"/>
            <a:ext cx="2562220" cy="278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04088"/>
            <a:ext cx="8229600" cy="5620512"/>
          </a:xfrm>
        </p:spPr>
        <p:txBody>
          <a:bodyPr/>
          <a:lstStyle/>
          <a:p>
            <a:pPr lvl="0">
              <a:buNone/>
            </a:pPr>
            <a:r>
              <a:rPr lang="ru-RU" dirty="0" smtClean="0"/>
              <a:t>           </a:t>
            </a:r>
            <a:endParaRPr lang="ru-RU" dirty="0"/>
          </a:p>
        </p:txBody>
      </p:sp>
      <p:pic>
        <p:nvPicPr>
          <p:cNvPr id="4" name="Рисунок 3" descr="Неодушевленные существительны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16632"/>
            <a:ext cx="7560841" cy="35283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83568" y="3645024"/>
            <a:ext cx="800323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Неодушевлённые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существительные называют: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предметы реального мира (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дом, картина, вокзал, стол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явления природы (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дождь, снегопад, туман, роса, радуга, гроза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действия (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полет, обмен, выход, побелка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отвлеченные понятия (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радость, согласие, мир, ненависть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растения (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ромашка, роза, тополь, ковыль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совокупность живых существ (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народ, толпа, табун, стая, армия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Формула определения </a:t>
            </a:r>
            <a:r>
              <a:rPr lang="ru-RU" sz="2400" b="1" dirty="0" smtClean="0"/>
              <a:t>неодушевлённости </a:t>
            </a:r>
            <a:r>
              <a:rPr lang="ru-RU" sz="2400" b="1" dirty="0"/>
              <a:t>имени существительного: </a:t>
            </a:r>
            <a:r>
              <a:rPr lang="ru-RU" sz="2400" b="1" dirty="0" err="1" smtClean="0"/>
              <a:t>И.п</a:t>
            </a:r>
            <a:r>
              <a:rPr lang="ru-RU" sz="2400" b="1" dirty="0"/>
              <a:t>. </a:t>
            </a:r>
            <a:r>
              <a:rPr lang="ru-RU" sz="2400" b="1" dirty="0" err="1"/>
              <a:t>мн.ч</a:t>
            </a:r>
            <a:r>
              <a:rPr lang="ru-RU" sz="2400" b="1" dirty="0"/>
              <a:t>. = </a:t>
            </a:r>
            <a:r>
              <a:rPr lang="ru-RU" sz="2400" b="1" dirty="0" err="1" smtClean="0"/>
              <a:t>В.п</a:t>
            </a:r>
            <a:r>
              <a:rPr lang="ru-RU" sz="2400" b="1" dirty="0"/>
              <a:t>. </a:t>
            </a:r>
            <a:r>
              <a:rPr lang="ru-RU" sz="2400" b="1" dirty="0" err="1"/>
              <a:t>мн.ч</a:t>
            </a:r>
            <a:r>
              <a:rPr lang="ru-RU" sz="2400" b="1" dirty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     В </a:t>
            </a:r>
            <a:r>
              <a:rPr lang="ru-RU" sz="2400" dirty="0"/>
              <a:t>соответствии с этим показателем названия живых существ как единое целое являются </a:t>
            </a:r>
            <a:r>
              <a:rPr lang="ru-RU" sz="2400" dirty="0" smtClean="0"/>
              <a:t>неодушевлёнными </a:t>
            </a:r>
            <a:r>
              <a:rPr lang="ru-RU" sz="2400" dirty="0"/>
              <a:t>именами существительными.</a:t>
            </a:r>
          </a:p>
          <a:p>
            <a:pPr marL="0" indent="0">
              <a:buNone/>
            </a:pPr>
            <a:r>
              <a:rPr lang="ru-RU" sz="2400" dirty="0"/>
              <a:t>  </a:t>
            </a:r>
            <a:r>
              <a:rPr lang="ru-RU" sz="2400" b="1" dirty="0"/>
              <a:t>Понаблюдаем: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   </a:t>
            </a:r>
            <a:r>
              <a:rPr lang="ru-RU" sz="2400" b="1" dirty="0" err="1"/>
              <a:t>И.п</a:t>
            </a:r>
            <a:r>
              <a:rPr lang="ru-RU" sz="2400" b="1" dirty="0"/>
              <a:t>. </a:t>
            </a:r>
            <a:r>
              <a:rPr lang="ru-RU" sz="2400" dirty="0"/>
              <a:t>(что?) стаи – </a:t>
            </a:r>
            <a:r>
              <a:rPr lang="ru-RU" sz="2400" b="1" dirty="0" err="1"/>
              <a:t>В.п</a:t>
            </a:r>
            <a:r>
              <a:rPr lang="ru-RU" sz="2400" b="1" dirty="0"/>
              <a:t>.</a:t>
            </a:r>
            <a:r>
              <a:rPr lang="ru-RU" sz="2400" dirty="0"/>
              <a:t> видим (что?) стаи;</a:t>
            </a:r>
          </a:p>
          <a:p>
            <a:pPr marL="0" indent="0">
              <a:buNone/>
            </a:pPr>
            <a:r>
              <a:rPr lang="ru-RU" sz="2400" dirty="0"/>
              <a:t>  </a:t>
            </a:r>
            <a:r>
              <a:rPr lang="ru-RU" sz="2400" b="1" dirty="0"/>
              <a:t> </a:t>
            </a:r>
            <a:r>
              <a:rPr lang="ru-RU" sz="2400" b="1" dirty="0" err="1"/>
              <a:t>И.п</a:t>
            </a:r>
            <a:r>
              <a:rPr lang="ru-RU" sz="2400" dirty="0"/>
              <a:t>. (что?)  табуны – </a:t>
            </a:r>
            <a:r>
              <a:rPr lang="ru-RU" sz="2400" b="1" dirty="0" err="1"/>
              <a:t>В.п</a:t>
            </a:r>
            <a:r>
              <a:rPr lang="ru-RU" sz="2400" b="1" dirty="0"/>
              <a:t>.</a:t>
            </a:r>
            <a:r>
              <a:rPr lang="ru-RU" sz="2400" dirty="0"/>
              <a:t> смотрю (на что?) на табуны.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какой частью речи сегодня работали?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о ней уже знали?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что нового узнали?</a:t>
            </a:r>
          </a:p>
          <a:p>
            <a:pPr marL="0" indent="0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Закончите предложение: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уроке я узнал, 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Домашнее задание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§ 27, упр. 211.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Гостевая книга. Показано 1-15 из 44 сообщений. 3. 2. Добавит…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929066"/>
            <a:ext cx="2132012" cy="214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363272" cy="503874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с понятиями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одушевлённые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неодушевлённые существительные;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актуализировать, закрепить и углубить знания об именах существительных, обозначающих предметы живой и неживой природы;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представление обучающихся о грамматических категориях имени существительного, изучив тему "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Одушевлённые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неодушевлённые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имена существительные";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умение определять данную категорию;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уметь анализировать, обобщать и систематизировать полученные знания, развивать орфографическую зоркость;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патриотические чувства, бережное отношение к природе;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познавательную активность и любовь к языку.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Игра «Найди существительное»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Радость, радуют, радостный; </a:t>
            </a:r>
            <a:r>
              <a:rPr lang="ru-RU" sz="2800" dirty="0"/>
              <a:t> учит, учитель, ученики; школа, школьный; зимняя, зима, зимуют; мороз, морозит, морозный; ребячьи, </a:t>
            </a:r>
            <a:r>
              <a:rPr lang="ru-RU" sz="2800" dirty="0" smtClean="0"/>
              <a:t>ребята;</a:t>
            </a:r>
            <a:r>
              <a:rPr lang="ru-RU" sz="2800" dirty="0"/>
              <a:t> лисья, лисица.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6365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Заполни таблицу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sz="4400" i="1" dirty="0" smtClean="0"/>
              <a:t>   </a:t>
            </a:r>
            <a:endParaRPr lang="ru-RU" sz="4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62000" y="10088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14400" y="11612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53996"/>
              </p:ext>
            </p:extLst>
          </p:nvPr>
        </p:nvGraphicFramePr>
        <p:xfrm>
          <a:off x="762000" y="1397000"/>
          <a:ext cx="8077200" cy="492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2400"/>
                <a:gridCol w="2692400"/>
                <a:gridCol w="2692400"/>
              </a:tblGrid>
              <a:tr h="9855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Категория имени существительного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</a:p>
                    <a:p>
                      <a:r>
                        <a:rPr lang="ru-RU" dirty="0" smtClean="0"/>
                        <a:t>     Одушевлённые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Неодушевлённые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обозначает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Формулы определения категории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6365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Заполни таблицу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>
              <a:buNone/>
            </a:pPr>
            <a:r>
              <a:rPr lang="ru-RU" sz="4400" i="1" dirty="0" smtClean="0"/>
              <a:t>   </a:t>
            </a:r>
            <a:endParaRPr lang="ru-RU" sz="4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62000" y="10088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914400" y="11612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037034"/>
              </p:ext>
            </p:extLst>
          </p:nvPr>
        </p:nvGraphicFramePr>
        <p:xfrm>
          <a:off x="762000" y="1397000"/>
          <a:ext cx="8077200" cy="492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92400"/>
                <a:gridCol w="2692400"/>
                <a:gridCol w="2692400"/>
              </a:tblGrid>
              <a:tr h="9855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Категория имени существительного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</a:t>
                      </a:r>
                    </a:p>
                    <a:p>
                      <a:r>
                        <a:rPr lang="ru-RU" dirty="0" smtClean="0"/>
                        <a:t>     Одушевлённые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Неодушевлённые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Кто?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      Что?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обозначает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Обозначают названия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живой природы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предметов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неживой природы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Формулы определения категории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</a:t>
                      </a:r>
                      <a:r>
                        <a:rPr lang="ru-RU" dirty="0" err="1" smtClean="0"/>
                        <a:t>В.п</a:t>
                      </a:r>
                      <a:r>
                        <a:rPr lang="ru-RU" dirty="0" smtClean="0"/>
                        <a:t>.  = </a:t>
                      </a:r>
                      <a:r>
                        <a:rPr lang="ru-RU" dirty="0" err="1" smtClean="0"/>
                        <a:t>Р.п</a:t>
                      </a:r>
                      <a:r>
                        <a:rPr lang="ru-RU" dirty="0" smtClean="0"/>
                        <a:t>. (во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мн.ч</a:t>
                      </a:r>
                      <a:r>
                        <a:rPr lang="ru-RU" baseline="0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</a:t>
                      </a:r>
                      <a:r>
                        <a:rPr lang="ru-RU" dirty="0" err="1" smtClean="0"/>
                        <a:t>В.п</a:t>
                      </a:r>
                      <a:r>
                        <a:rPr lang="ru-RU" dirty="0" smtClean="0"/>
                        <a:t>. = </a:t>
                      </a:r>
                      <a:r>
                        <a:rPr lang="ru-RU" dirty="0" err="1" smtClean="0"/>
                        <a:t>И.п</a:t>
                      </a:r>
                      <a:r>
                        <a:rPr lang="ru-RU" dirty="0" smtClean="0"/>
                        <a:t>.  (во </a:t>
                      </a:r>
                      <a:r>
                        <a:rPr lang="ru-RU" dirty="0" err="1" smtClean="0"/>
                        <a:t>мн.ч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</a:tr>
              <a:tr h="985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Внук, сын, батюшка, кузнец, земледелец,</a:t>
                      </a:r>
                      <a:r>
                        <a:rPr lang="ru-RU" baseline="0" dirty="0" smtClean="0"/>
                        <a:t> хлебник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Ноябрь, год, зима, осень, лёд, хлеб, мост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7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2700" b="1" dirty="0"/>
          </a:p>
        </p:txBody>
      </p:sp>
      <p:pic>
        <p:nvPicPr>
          <p:cNvPr id="4" name="Объект 3" descr="Одушевленные и неодушевленные существительные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7859215" cy="5616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5836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04088"/>
            <a:ext cx="8229600" cy="56205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645024"/>
            <a:ext cx="8136904" cy="2599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В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первую очередь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одушевлённые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существительные называют человека: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мама, отец, бабушка, тётя, ребёнок, малыш, богатырь, начальник, художник.</a:t>
            </a:r>
            <a:endParaRPr lang="ru-RU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К одушевленным существительным отнесем названия представителей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живой природы: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животных (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заяц, белка, лев, тигр,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медведь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птиц (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галка, воробей, синица, сорока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рыб (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лещ, карась, судак, налим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насекомых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бабочка, комар, пчела, муха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dirty="0"/>
              <a:t> 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Одушевленные существительные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58369"/>
            <a:ext cx="6624735" cy="29062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Формула определения одушевлённости имени существительного: </a:t>
            </a:r>
            <a:r>
              <a:rPr lang="ru-RU" sz="2000" b="1" dirty="0" err="1" smtClean="0"/>
              <a:t>В.п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мн.ч</a:t>
            </a:r>
            <a:r>
              <a:rPr lang="ru-RU" sz="2000" b="1" dirty="0" smtClean="0"/>
              <a:t>. = </a:t>
            </a:r>
            <a:r>
              <a:rPr lang="ru-RU" sz="2000" b="1" dirty="0" err="1" smtClean="0"/>
              <a:t>Р.п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мн.ч</a:t>
            </a:r>
            <a:r>
              <a:rPr lang="ru-RU" sz="2000" b="1" dirty="0" smtClean="0"/>
              <a:t>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400" b="1" dirty="0" smtClean="0"/>
              <a:t>Сравним</a:t>
            </a:r>
            <a:r>
              <a:rPr lang="ru-RU" sz="2400" b="1" dirty="0"/>
              <a:t>:</a:t>
            </a:r>
            <a:endParaRPr lang="ru-RU" sz="2400" dirty="0"/>
          </a:p>
          <a:p>
            <a:r>
              <a:rPr lang="ru-RU" sz="2400" b="1" dirty="0"/>
              <a:t>   </a:t>
            </a:r>
            <a:r>
              <a:rPr lang="ru-RU" sz="2400" b="1" dirty="0" err="1"/>
              <a:t>Р.п</a:t>
            </a:r>
            <a:r>
              <a:rPr lang="ru-RU" sz="2400" b="1" dirty="0"/>
              <a:t>. </a:t>
            </a:r>
            <a:r>
              <a:rPr lang="ru-RU" sz="2400" dirty="0"/>
              <a:t>крылья (кого?) бабочек – </a:t>
            </a:r>
            <a:r>
              <a:rPr lang="ru-RU" sz="2400" b="1" dirty="0" err="1"/>
              <a:t>В.п</a:t>
            </a:r>
            <a:r>
              <a:rPr lang="ru-RU" sz="2400" dirty="0"/>
              <a:t>. поймаю (кого?) бабочек;</a:t>
            </a:r>
          </a:p>
          <a:p>
            <a:r>
              <a:rPr lang="ru-RU" sz="2400" b="1" dirty="0"/>
              <a:t>   </a:t>
            </a:r>
            <a:r>
              <a:rPr lang="ru-RU" sz="2400" b="1" dirty="0" err="1"/>
              <a:t>Р.п</a:t>
            </a:r>
            <a:r>
              <a:rPr lang="ru-RU" sz="2400" b="1" dirty="0"/>
              <a:t>.</a:t>
            </a:r>
            <a:r>
              <a:rPr lang="ru-RU" sz="2400" dirty="0"/>
              <a:t> листья (чего?) берёз – </a:t>
            </a:r>
            <a:r>
              <a:rPr lang="ru-RU" sz="2400" b="1" dirty="0" err="1"/>
              <a:t>В.п</a:t>
            </a:r>
            <a:r>
              <a:rPr lang="ru-RU" sz="2400" b="1" dirty="0"/>
              <a:t>.</a:t>
            </a:r>
            <a:r>
              <a:rPr lang="ru-RU" sz="2400" dirty="0"/>
              <a:t> вижу (что?) берёзы.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   </a:t>
            </a:r>
            <a:r>
              <a:rPr lang="ru-RU" sz="2400" dirty="0"/>
              <a:t>У существительных мужского рода совпадают формы винительного и родительного падежа единственного и множественного числа:</a:t>
            </a:r>
          </a:p>
          <a:p>
            <a:r>
              <a:rPr lang="ru-RU" sz="2400" dirty="0"/>
              <a:t>   </a:t>
            </a:r>
            <a:r>
              <a:rPr lang="ru-RU" sz="2400" b="1" dirty="0" err="1"/>
              <a:t>Р.п</a:t>
            </a:r>
            <a:r>
              <a:rPr lang="ru-RU" sz="2400" b="1" dirty="0"/>
              <a:t>.</a:t>
            </a:r>
            <a:r>
              <a:rPr lang="ru-RU" sz="2400" dirty="0"/>
              <a:t> писк (кого?) комара – </a:t>
            </a:r>
            <a:r>
              <a:rPr lang="ru-RU" sz="2400" b="1" dirty="0" err="1"/>
              <a:t>В.п</a:t>
            </a:r>
            <a:r>
              <a:rPr lang="ru-RU" sz="2400" b="1" dirty="0"/>
              <a:t>.</a:t>
            </a:r>
            <a:r>
              <a:rPr lang="ru-RU" sz="2400" dirty="0"/>
              <a:t> прихлопну (кого?) комара;</a:t>
            </a:r>
          </a:p>
          <a:p>
            <a:r>
              <a:rPr lang="ru-RU" sz="2400" b="1" dirty="0"/>
              <a:t>   </a:t>
            </a:r>
            <a:r>
              <a:rPr lang="ru-RU" sz="2400" b="1" dirty="0" err="1"/>
              <a:t>Р.п</a:t>
            </a:r>
            <a:r>
              <a:rPr lang="ru-RU" sz="2400" b="1" dirty="0"/>
              <a:t>.</a:t>
            </a:r>
            <a:r>
              <a:rPr lang="ru-RU" sz="2400" dirty="0"/>
              <a:t> много (кого?) комаров – </a:t>
            </a:r>
            <a:r>
              <a:rPr lang="ru-RU" sz="2400" b="1" dirty="0" err="1"/>
              <a:t>В.п</a:t>
            </a:r>
            <a:r>
              <a:rPr lang="ru-RU" sz="2400" b="1" dirty="0"/>
              <a:t>. </a:t>
            </a:r>
            <a:r>
              <a:rPr lang="ru-RU" sz="2400" dirty="0"/>
              <a:t>видим (кого?) комаров.</a:t>
            </a:r>
          </a:p>
        </p:txBody>
      </p:sp>
    </p:spTree>
    <p:extLst>
      <p:ext uri="{BB962C8B-B14F-4D97-AF65-F5344CB8AC3E}">
        <p14:creationId xmlns:p14="http://schemas.microsoft.com/office/powerpoint/2010/main" val="416045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20688"/>
            <a:ext cx="8229600" cy="83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       Предметы </a:t>
            </a:r>
            <a:r>
              <a:rPr lang="ru-RU" sz="2800" dirty="0"/>
              <a:t>неживой природы:</a:t>
            </a:r>
          </a:p>
          <a:p>
            <a:pPr lvl="0"/>
            <a:r>
              <a:rPr lang="ru-RU" sz="2800" dirty="0"/>
              <a:t>названия игрушек и предметов, похожих на человека (</a:t>
            </a:r>
            <a:r>
              <a:rPr lang="ru-RU" sz="2800" dirty="0">
                <a:solidFill>
                  <a:schemeClr val="accent1"/>
                </a:solidFill>
              </a:rPr>
              <a:t>неваляшка, </a:t>
            </a:r>
            <a:r>
              <a:rPr lang="ru-RU" sz="2800" dirty="0" smtClean="0">
                <a:solidFill>
                  <a:schemeClr val="accent1"/>
                </a:solidFill>
              </a:rPr>
              <a:t>кукла, </a:t>
            </a:r>
            <a:r>
              <a:rPr lang="ru-RU" sz="2800" dirty="0">
                <a:solidFill>
                  <a:schemeClr val="accent1"/>
                </a:solidFill>
              </a:rPr>
              <a:t>матрешка, робот</a:t>
            </a:r>
            <a:r>
              <a:rPr lang="ru-RU" sz="2800" dirty="0"/>
              <a:t>);</a:t>
            </a:r>
          </a:p>
          <a:p>
            <a:pPr lvl="0"/>
            <a:r>
              <a:rPr lang="ru-RU" sz="2800" dirty="0"/>
              <a:t>сказочные и мифические существа (</a:t>
            </a:r>
            <a:r>
              <a:rPr lang="ru-RU" sz="2800" dirty="0">
                <a:solidFill>
                  <a:srgbClr val="0070C0"/>
                </a:solidFill>
              </a:rPr>
              <a:t>Снегурочка, </a:t>
            </a:r>
            <a:r>
              <a:rPr lang="ru-RU" sz="2800" dirty="0" smtClean="0">
                <a:solidFill>
                  <a:srgbClr val="0070C0"/>
                </a:solidFill>
              </a:rPr>
              <a:t>Красная Шапочка, Дед </a:t>
            </a:r>
            <a:r>
              <a:rPr lang="ru-RU" sz="2800" dirty="0">
                <a:solidFill>
                  <a:srgbClr val="0070C0"/>
                </a:solidFill>
              </a:rPr>
              <a:t>Мороз, Мальвина, ангел, гном, леший, русалка, водяной</a:t>
            </a:r>
            <a:r>
              <a:rPr lang="ru-RU" sz="2800" dirty="0"/>
              <a:t>);</a:t>
            </a:r>
          </a:p>
          <a:p>
            <a:pPr lvl="0"/>
            <a:r>
              <a:rPr lang="ru-RU" sz="2800" dirty="0"/>
              <a:t>названия шахматных фигур и карт </a:t>
            </a:r>
            <a:r>
              <a:rPr lang="ru-RU" sz="2800" dirty="0">
                <a:solidFill>
                  <a:srgbClr val="0070C0"/>
                </a:solidFill>
              </a:rPr>
              <a:t>(конь, ладья, ферзь, туз, валет, козырь</a:t>
            </a:r>
            <a:r>
              <a:rPr lang="ru-RU" sz="2800" dirty="0"/>
              <a:t>);</a:t>
            </a:r>
          </a:p>
          <a:p>
            <a:pPr lvl="0"/>
            <a:r>
              <a:rPr lang="ru-RU" sz="2800" dirty="0"/>
              <a:t>слова «мертвец», «покойник», «утопленник», исключая слово «труп».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419</TotalTime>
  <Words>615</Words>
  <Application>Microsoft Office PowerPoint</Application>
  <PresentationFormat>Экран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Symbol</vt:lpstr>
      <vt:lpstr>Times New Roman</vt:lpstr>
      <vt:lpstr>Wingdings</vt:lpstr>
      <vt:lpstr>Wingdings 2</vt:lpstr>
      <vt:lpstr>Поток</vt:lpstr>
      <vt:lpstr>Десятое декабря  Классная работа</vt:lpstr>
      <vt:lpstr>  Цели урока:</vt:lpstr>
      <vt:lpstr>  Игра «Найди существительное»  </vt:lpstr>
      <vt:lpstr>Заполни таблицу</vt:lpstr>
      <vt:lpstr>Заполни таблицу</vt:lpstr>
      <vt:lpstr>  </vt:lpstr>
      <vt:lpstr>            </vt:lpstr>
      <vt:lpstr>Презентация PowerPoint</vt:lpstr>
      <vt:lpstr>            </vt:lpstr>
      <vt:lpstr>Презентация PowerPoint</vt:lpstr>
      <vt:lpstr>Презентация PowerPoint</vt:lpstr>
      <vt:lpstr>РЕФЛЕКСИЯ</vt:lpstr>
      <vt:lpstr>   Домашнее задание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Пятнадцатое февраля</dc:title>
  <dc:creator>Ира</dc:creator>
  <cp:lastModifiedBy>Пользователь Windows</cp:lastModifiedBy>
  <cp:revision>105</cp:revision>
  <dcterms:created xsi:type="dcterms:W3CDTF">2019-02-03T07:14:06Z</dcterms:created>
  <dcterms:modified xsi:type="dcterms:W3CDTF">2020-12-10T06:01:00Z</dcterms:modified>
</cp:coreProperties>
</file>